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2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EEF0-8477-4896-AE19-BF98FDD2F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8CBEA-545B-4A6E-BE80-4CB2F5AC5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15AEE-D940-40C3-9CD9-13D74B47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4EA9-C9AB-4B7D-8A66-D5EA6C2B23FD}" type="datetimeFigureOut">
              <a:rPr lang="en-GB" smtClean="0"/>
              <a:t>07/03/2020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029C6-C610-42E6-9BCC-099176873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D482B-8A10-4C31-A00C-959C9523C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8E78-964A-48F7-A5D4-F265E64C8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30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9FC1-5824-4816-B21C-CE832AB9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CE263C-8EA5-493F-835E-B80698BF1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FB962-F0DD-46C4-881D-802672EB6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4EA9-C9AB-4B7D-8A66-D5EA6C2B23FD}" type="datetimeFigureOut">
              <a:rPr lang="en-GB" smtClean="0"/>
              <a:t>07/03/2020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A5384-90F4-4549-919D-C02E52A3E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78F11-F73A-4C92-9032-AAFBF80F0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8E78-964A-48F7-A5D4-F265E64C8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921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D12A43-8659-42F5-85B7-B394AB823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102F9-586C-4B1F-955F-7837C9ABA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3FDC9-299B-4528-804C-C1673FC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4EA9-C9AB-4B7D-8A66-D5EA6C2B23FD}" type="datetimeFigureOut">
              <a:rPr lang="en-GB" smtClean="0"/>
              <a:t>07/03/2020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A2226-2883-48FA-9FF3-4DC6AE198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334BD-C30F-4085-A516-F1D444548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8E78-964A-48F7-A5D4-F265E64C8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904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1EACF-FF5C-4D5F-A988-86BAA5B5D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B5B14-C25E-44F0-8A45-391629182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BE023-30C4-4EFC-A8CF-230D7DC0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4EA9-C9AB-4B7D-8A66-D5EA6C2B23FD}" type="datetimeFigureOut">
              <a:rPr lang="en-GB" smtClean="0"/>
              <a:t>07/03/2020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F666D-9590-4889-9CE1-90AC69B5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0913A-8106-46E2-A142-DC9BA8A1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8E78-964A-48F7-A5D4-F265E64C8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439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C9751-6246-4EF4-A714-ABD66B819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2D3FF-A85A-4522-A7A5-234A5D059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A6907-7A57-4690-9B74-DE104B65E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4EA9-C9AB-4B7D-8A66-D5EA6C2B23FD}" type="datetimeFigureOut">
              <a:rPr lang="en-GB" smtClean="0"/>
              <a:t>07/03/2020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03837-46D8-4866-9B8A-5CAD24F80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998B4-82A8-461D-802A-DFAFDA9C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8E78-964A-48F7-A5D4-F265E64C8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226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F5781-2DF0-4578-BF39-8F290BE6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F52B9-74EC-4CB7-B7C4-2E6A74971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97014-A916-47C6-8330-85953F9AD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96408-8F29-482F-89B0-0F5F2ED50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4EA9-C9AB-4B7D-8A66-D5EA6C2B23FD}" type="datetimeFigureOut">
              <a:rPr lang="en-GB" smtClean="0"/>
              <a:t>07/03/2020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7CD48-18E2-4B31-9347-057405F4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9351D-F894-43FA-AA89-9F3AA475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8E78-964A-48F7-A5D4-F265E64C8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683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EB83-F63F-48BC-A899-7933E1F12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A0285-78C4-4FB5-A81C-D8C404AAA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92B3B-7427-4BC2-A606-F7BFF720C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5C470-A8CC-452B-A724-C24F36F12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F3CFF0-DF24-4708-8826-3C3E77634E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79ECF2-4BB2-4F72-8CB1-437595944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4EA9-C9AB-4B7D-8A66-D5EA6C2B23FD}" type="datetimeFigureOut">
              <a:rPr lang="en-GB" smtClean="0"/>
              <a:t>07/03/2020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D2FFDC-2624-4E17-B689-A16C06B13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548DE8-85B4-441C-9472-592808F6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8E78-964A-48F7-A5D4-F265E64C8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777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12E27-1462-4048-9DB8-2B31390F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17D1BF-B57F-487C-9AE6-C4359C69D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4EA9-C9AB-4B7D-8A66-D5EA6C2B23FD}" type="datetimeFigureOut">
              <a:rPr lang="en-GB" smtClean="0"/>
              <a:t>07/03/2020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2B307-5560-441E-9E3D-599A2C932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7666B-F536-45DF-8D2D-B174263D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8E78-964A-48F7-A5D4-F265E64C8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03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F8B78D-19E3-48D3-8E6E-3BB383395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4EA9-C9AB-4B7D-8A66-D5EA6C2B23FD}" type="datetimeFigureOut">
              <a:rPr lang="en-GB" smtClean="0"/>
              <a:t>07/03/2020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4145D-53B8-48CD-A625-C60464D7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DBAEB-E6FD-4201-B33C-99003F084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8E78-964A-48F7-A5D4-F265E64C8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91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ED32-9B33-44A9-B36E-01DB12FBD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916AE-3378-45D9-A562-CD8399961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F8205-0803-4601-97C9-958437F71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1AD70-7F2D-44D3-8D71-8A3EDBCF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4EA9-C9AB-4B7D-8A66-D5EA6C2B23FD}" type="datetimeFigureOut">
              <a:rPr lang="en-GB" smtClean="0"/>
              <a:t>07/03/2020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B376-6662-465B-AC7B-D07EADCC7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9C801-D93F-4F0F-8E5D-F6F7AFED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8E78-964A-48F7-A5D4-F265E64C8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655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0F83-1F49-4502-A06E-535C0076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921698-BDE7-4B37-A67A-EB23A16E6F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A8C51-3764-4AEC-8064-1A550C6E1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86948-6C7E-460E-9215-5B078CD2B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4EA9-C9AB-4B7D-8A66-D5EA6C2B23FD}" type="datetimeFigureOut">
              <a:rPr lang="en-GB" smtClean="0"/>
              <a:t>07/03/2020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BC8FB-CD8B-477B-9FE5-8F0B63ED8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9E0B6-A925-4446-AA14-A46ADD58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8E78-964A-48F7-A5D4-F265E64C8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462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EE6AFD-D122-4559-9414-BF17C5C6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06DEF-AD13-457B-9D1E-1845D5BE3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19426-B130-4401-86A6-EF8CDA0967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A4EA9-C9AB-4B7D-8A66-D5EA6C2B23FD}" type="datetimeFigureOut">
              <a:rPr lang="en-GB" smtClean="0"/>
              <a:t>07/03/2020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E5C4C-7F5D-43DA-BC4F-4C5D0DC88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CBD37-89B2-44E0-84FB-01919488D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08E78-964A-48F7-A5D4-F265E64C8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79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0A6892-29CC-4BA0-9039-06A1502C7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52279-000B-41D0-8B56-4030572D7F35}"/>
              </a:ext>
            </a:extLst>
          </p:cNvPr>
          <p:cNvSpPr txBox="1"/>
          <p:nvPr/>
        </p:nvSpPr>
        <p:spPr>
          <a:xfrm>
            <a:off x="106855" y="685698"/>
            <a:ext cx="27415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VGG </a:t>
            </a:r>
            <a:r>
              <a:rPr lang="fr-FR" b="1" dirty="0" err="1">
                <a:solidFill>
                  <a:srgbClr val="FF0000"/>
                </a:solidFill>
              </a:rPr>
              <a:t>annotator</a:t>
            </a:r>
            <a:r>
              <a:rPr lang="fr-FR" b="1" dirty="0">
                <a:solidFill>
                  <a:srgbClr val="FF0000"/>
                </a:solidFill>
              </a:rPr>
              <a:t> installation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84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8D0A1E-DA14-4A43-8846-6488E6A2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AAC58-D2FC-4E74-BEB5-5A7B21967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25" t="72963"/>
          <a:stretch/>
        </p:blipFill>
        <p:spPr>
          <a:xfrm>
            <a:off x="7391400" y="5003800"/>
            <a:ext cx="4800600" cy="18542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25DF35-ECB5-4A18-95A8-35B461D837E3}"/>
              </a:ext>
            </a:extLst>
          </p:cNvPr>
          <p:cNvCxnSpPr>
            <a:cxnSpLocks/>
          </p:cNvCxnSpPr>
          <p:nvPr/>
        </p:nvCxnSpPr>
        <p:spPr>
          <a:xfrm flipH="1" flipV="1">
            <a:off x="2322510" y="1276271"/>
            <a:ext cx="1639890" cy="21503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A1EA5C-A415-4CC8-814E-9BAE2BAE3EDD}"/>
              </a:ext>
            </a:extLst>
          </p:cNvPr>
          <p:cNvSpPr txBox="1"/>
          <p:nvPr/>
        </p:nvSpPr>
        <p:spPr>
          <a:xfrm>
            <a:off x="2986900" y="3426633"/>
            <a:ext cx="22651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Export the label as csv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924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9D2F1-22F8-4F6C-AA51-DB48021FF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7407" r="27812" b="58519"/>
          <a:stretch/>
        </p:blipFill>
        <p:spPr>
          <a:xfrm>
            <a:off x="980022" y="189000"/>
            <a:ext cx="9878478" cy="3240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FA01A6-AF6B-4C56-B71F-803B027061C1}"/>
              </a:ext>
            </a:extLst>
          </p:cNvPr>
          <p:cNvCxnSpPr>
            <a:cxnSpLocks/>
          </p:cNvCxnSpPr>
          <p:nvPr/>
        </p:nvCxnSpPr>
        <p:spPr>
          <a:xfrm flipV="1">
            <a:off x="1206500" y="3232071"/>
            <a:ext cx="493710" cy="14034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B067A6-DF97-41F2-817F-6DC1C36E87E1}"/>
              </a:ext>
            </a:extLst>
          </p:cNvPr>
          <p:cNvCxnSpPr>
            <a:cxnSpLocks/>
          </p:cNvCxnSpPr>
          <p:nvPr/>
        </p:nvCxnSpPr>
        <p:spPr>
          <a:xfrm flipV="1">
            <a:off x="7247760" y="3105072"/>
            <a:ext cx="2986850" cy="31065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82A40AF-60D0-4477-8E56-508A97296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5" t="18331" r="27805" b="43520"/>
          <a:stretch/>
        </p:blipFill>
        <p:spPr>
          <a:xfrm>
            <a:off x="3581400" y="4241800"/>
            <a:ext cx="4051300" cy="26162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B41B81-0979-472E-9830-9B3F7139C79E}"/>
              </a:ext>
            </a:extLst>
          </p:cNvPr>
          <p:cNvCxnSpPr>
            <a:cxnSpLocks/>
          </p:cNvCxnSpPr>
          <p:nvPr/>
        </p:nvCxnSpPr>
        <p:spPr>
          <a:xfrm flipV="1">
            <a:off x="3958460" y="3133686"/>
            <a:ext cx="2912240" cy="12732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9D0888-5E16-4336-BC60-72B1C458BE5F}"/>
              </a:ext>
            </a:extLst>
          </p:cNvPr>
          <p:cNvCxnSpPr/>
          <p:nvPr/>
        </p:nvCxnSpPr>
        <p:spPr>
          <a:xfrm>
            <a:off x="3958460" y="4385880"/>
            <a:ext cx="26797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DF37B4-8BCA-4F5F-B110-599AD99061FD}"/>
              </a:ext>
            </a:extLst>
          </p:cNvPr>
          <p:cNvCxnSpPr>
            <a:cxnSpLocks/>
          </p:cNvCxnSpPr>
          <p:nvPr/>
        </p:nvCxnSpPr>
        <p:spPr>
          <a:xfrm>
            <a:off x="3958460" y="4425732"/>
            <a:ext cx="0" cy="1785882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2DAA2D-5D4F-4258-A8E7-B2CF24D4CDD3}"/>
              </a:ext>
            </a:extLst>
          </p:cNvPr>
          <p:cNvCxnSpPr>
            <a:cxnSpLocks/>
          </p:cNvCxnSpPr>
          <p:nvPr/>
        </p:nvCxnSpPr>
        <p:spPr>
          <a:xfrm flipV="1">
            <a:off x="4933155" y="3082230"/>
            <a:ext cx="3011490" cy="127321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717F8B-2E84-403D-B707-5E434F752D59}"/>
              </a:ext>
            </a:extLst>
          </p:cNvPr>
          <p:cNvCxnSpPr>
            <a:cxnSpLocks/>
          </p:cNvCxnSpPr>
          <p:nvPr/>
        </p:nvCxnSpPr>
        <p:spPr>
          <a:xfrm flipV="1">
            <a:off x="3958460" y="3082230"/>
            <a:ext cx="5082350" cy="22844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934B2A-A086-4883-B6CF-5354F4786513}"/>
              </a:ext>
            </a:extLst>
          </p:cNvPr>
          <p:cNvSpPr txBox="1"/>
          <p:nvPr/>
        </p:nvSpPr>
        <p:spPr>
          <a:xfrm>
            <a:off x="2756087" y="3478252"/>
            <a:ext cx="2708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Top </a:t>
            </a:r>
            <a:r>
              <a:rPr lang="fr-FR" dirty="0" err="1"/>
              <a:t>left</a:t>
            </a:r>
            <a:r>
              <a:rPr lang="fr-FR" dirty="0"/>
              <a:t> corner </a:t>
            </a:r>
            <a:r>
              <a:rPr lang="fr-FR" dirty="0" err="1"/>
              <a:t>coordinates</a:t>
            </a:r>
            <a:endParaRPr lang="fr-FR" dirty="0"/>
          </a:p>
          <a:p>
            <a:r>
              <a:rPr lang="fr-FR" dirty="0"/>
              <a:t>of the box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D4C38D-35F4-4163-8101-D3237533C2F1}"/>
              </a:ext>
            </a:extLst>
          </p:cNvPr>
          <p:cNvSpPr txBox="1"/>
          <p:nvPr/>
        </p:nvSpPr>
        <p:spPr>
          <a:xfrm>
            <a:off x="311370" y="4718903"/>
            <a:ext cx="19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Name of the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197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BE04-79BF-4259-A4A2-01E86F09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F6061-CDF8-4F85-8647-F18325B7A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F8DD0-84F5-489C-A78A-1A433D45D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0FA7F-2093-448C-A13B-83FFE51D4EFE}"/>
              </a:ext>
            </a:extLst>
          </p:cNvPr>
          <p:cNvSpPr txBox="1"/>
          <p:nvPr/>
        </p:nvSpPr>
        <p:spPr>
          <a:xfrm>
            <a:off x="106855" y="675188"/>
            <a:ext cx="27415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VGG </a:t>
            </a:r>
            <a:r>
              <a:rPr lang="fr-FR" b="1" dirty="0" err="1">
                <a:solidFill>
                  <a:srgbClr val="FF0000"/>
                </a:solidFill>
              </a:rPr>
              <a:t>annotator</a:t>
            </a:r>
            <a:r>
              <a:rPr lang="fr-FR" b="1" dirty="0">
                <a:solidFill>
                  <a:srgbClr val="FF0000"/>
                </a:solidFill>
              </a:rPr>
              <a:t> installation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175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BCC5-AAAB-42AB-907C-5406A5FB5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0FCE-54F7-42E2-A5F5-9466F37AF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99DF1-7562-4541-B414-49F11D518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27CDA-4201-46C1-9F9D-F1E9C8E9BA54}"/>
              </a:ext>
            </a:extLst>
          </p:cNvPr>
          <p:cNvSpPr txBox="1"/>
          <p:nvPr/>
        </p:nvSpPr>
        <p:spPr>
          <a:xfrm>
            <a:off x="0" y="658574"/>
            <a:ext cx="27415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VGG </a:t>
            </a:r>
            <a:r>
              <a:rPr lang="fr-FR" b="1" dirty="0" err="1">
                <a:solidFill>
                  <a:srgbClr val="FF0000"/>
                </a:solidFill>
              </a:rPr>
              <a:t>annotator</a:t>
            </a:r>
            <a:r>
              <a:rPr lang="fr-FR" b="1" dirty="0">
                <a:solidFill>
                  <a:srgbClr val="FF0000"/>
                </a:solidFill>
              </a:rPr>
              <a:t> installation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62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F2C2D-8ACB-4C13-A8D6-2C39F9224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55E5E-CB9D-4C45-90AA-2EA40AE4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0A0CF4-D138-4554-80F2-15334F29D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639291-1962-4242-AD96-EF98D9105A12}"/>
              </a:ext>
            </a:extLst>
          </p:cNvPr>
          <p:cNvSpPr txBox="1"/>
          <p:nvPr/>
        </p:nvSpPr>
        <p:spPr>
          <a:xfrm>
            <a:off x="106855" y="288549"/>
            <a:ext cx="23525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Launch VGG </a:t>
            </a:r>
            <a:r>
              <a:rPr lang="fr-FR" b="1" dirty="0" err="1">
                <a:solidFill>
                  <a:srgbClr val="FF0000"/>
                </a:solidFill>
              </a:rPr>
              <a:t>annotator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583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AB85D-32B0-45BE-ADF0-80FEFF01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CA4F7-F0CB-4F1D-9DFF-56087B598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C0759-C5E6-483A-8247-470E511B7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F7BFF2-9FEB-4548-85DB-56B47E7CDDD8}"/>
              </a:ext>
            </a:extLst>
          </p:cNvPr>
          <p:cNvSpPr txBox="1"/>
          <p:nvPr/>
        </p:nvSpPr>
        <p:spPr>
          <a:xfrm>
            <a:off x="106855" y="288549"/>
            <a:ext cx="24434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VGG </a:t>
            </a:r>
            <a:r>
              <a:rPr lang="fr-FR" b="1" dirty="0" err="1">
                <a:solidFill>
                  <a:srgbClr val="FF0000"/>
                </a:solidFill>
              </a:rPr>
              <a:t>annotator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window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B0D7FB-8F47-48DC-9C3F-4D2FDD999BB3}"/>
              </a:ext>
            </a:extLst>
          </p:cNvPr>
          <p:cNvSpPr/>
          <p:nvPr/>
        </p:nvSpPr>
        <p:spPr>
          <a:xfrm>
            <a:off x="27861" y="4739509"/>
            <a:ext cx="2186152" cy="3895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0000"/>
              </a:highlight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948F9E-740C-4CCE-B3BF-778A63602BE9}"/>
              </a:ext>
            </a:extLst>
          </p:cNvPr>
          <p:cNvCxnSpPr/>
          <p:nvPr/>
        </p:nvCxnSpPr>
        <p:spPr>
          <a:xfrm flipH="1">
            <a:off x="2214013" y="3982762"/>
            <a:ext cx="1397876" cy="8198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2F6D62-27EB-47AD-BC9C-69BDE7112DBE}"/>
              </a:ext>
            </a:extLst>
          </p:cNvPr>
          <p:cNvSpPr txBox="1"/>
          <p:nvPr/>
        </p:nvSpPr>
        <p:spPr>
          <a:xfrm>
            <a:off x="3611889" y="3676643"/>
            <a:ext cx="341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</a:t>
            </a:r>
            <a:r>
              <a:rPr lang="fr-FR" dirty="0"/>
              <a:t> an </a:t>
            </a:r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« </a:t>
            </a:r>
            <a:r>
              <a:rPr lang="fr-FR" dirty="0" err="1"/>
              <a:t>clothe</a:t>
            </a:r>
            <a:r>
              <a:rPr lang="fr-FR" dirty="0"/>
              <a:t> »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53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57F26-980F-4EBF-AA19-176B5613A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128A6-27AD-4B87-BB80-072264496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1EBBF-EA81-4B83-8CF0-F47E0682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6B12E3-77E6-45B7-8471-79A46A993949}"/>
              </a:ext>
            </a:extLst>
          </p:cNvPr>
          <p:cNvSpPr/>
          <p:nvPr/>
        </p:nvSpPr>
        <p:spPr>
          <a:xfrm>
            <a:off x="0" y="3867807"/>
            <a:ext cx="2186152" cy="23091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0000"/>
              </a:highlight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FF17D3-3FD3-42BA-8520-54D048AB0714}"/>
              </a:ext>
            </a:extLst>
          </p:cNvPr>
          <p:cNvCxnSpPr/>
          <p:nvPr/>
        </p:nvCxnSpPr>
        <p:spPr>
          <a:xfrm flipH="1">
            <a:off x="1723697" y="4393324"/>
            <a:ext cx="1397876" cy="8198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F40A76-3A41-4EB9-A97A-641BD704BA81}"/>
              </a:ext>
            </a:extLst>
          </p:cNvPr>
          <p:cNvSpPr txBox="1"/>
          <p:nvPr/>
        </p:nvSpPr>
        <p:spPr>
          <a:xfrm>
            <a:off x="3121573" y="4073721"/>
            <a:ext cx="341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Add</a:t>
            </a:r>
            <a:r>
              <a:rPr lang="fr-FR" dirty="0"/>
              <a:t> an </a:t>
            </a:r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« </a:t>
            </a:r>
            <a:r>
              <a:rPr lang="fr-FR" dirty="0" err="1"/>
              <a:t>clothe</a:t>
            </a:r>
            <a:r>
              <a:rPr lang="fr-FR" dirty="0"/>
              <a:t> »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36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0F8ED-5A7F-46EC-8335-87A84892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4BB15-9291-42FE-83C8-E369E499B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49ADB-C141-4BE0-ABEA-ECB165B65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27D879-2229-45DB-8ED7-5303C14C587F}"/>
              </a:ext>
            </a:extLst>
          </p:cNvPr>
          <p:cNvSpPr/>
          <p:nvPr/>
        </p:nvSpPr>
        <p:spPr>
          <a:xfrm>
            <a:off x="0" y="4209730"/>
            <a:ext cx="693683" cy="5044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0000"/>
              </a:highlight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B8D47E-856E-4D9E-B88A-0346D99486E8}"/>
              </a:ext>
            </a:extLst>
          </p:cNvPr>
          <p:cNvCxnSpPr>
            <a:cxnSpLocks/>
          </p:cNvCxnSpPr>
          <p:nvPr/>
        </p:nvCxnSpPr>
        <p:spPr>
          <a:xfrm flipH="1">
            <a:off x="522890" y="4141075"/>
            <a:ext cx="861912" cy="3209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3D0EA0-CDA0-42C0-89AF-4AE14945C63A}"/>
              </a:ext>
            </a:extLst>
          </p:cNvPr>
          <p:cNvSpPr txBox="1"/>
          <p:nvPr/>
        </p:nvSpPr>
        <p:spPr>
          <a:xfrm>
            <a:off x="838200" y="3704160"/>
            <a:ext cx="272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Open the </a:t>
            </a:r>
            <a:r>
              <a:rPr lang="fr-FR" dirty="0" err="1"/>
              <a:t>unlabelled</a:t>
            </a:r>
            <a:r>
              <a:rPr lang="fr-FR" dirty="0"/>
              <a:t>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7990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EF512-449B-40B8-A0A4-1A77BF1AA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304C9-F1AD-492B-B534-BD55BEF00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B635D-E5ED-4C58-8D96-49F5EEC70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25E6F3-7139-4DBE-88BD-E6114E6F0BE5}"/>
              </a:ext>
            </a:extLst>
          </p:cNvPr>
          <p:cNvCxnSpPr>
            <a:cxnSpLocks/>
          </p:cNvCxnSpPr>
          <p:nvPr/>
        </p:nvCxnSpPr>
        <p:spPr>
          <a:xfrm flipV="1">
            <a:off x="3647089" y="2609698"/>
            <a:ext cx="1321677" cy="890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2379D9-F45E-4A96-9128-315D6051A03F}"/>
              </a:ext>
            </a:extLst>
          </p:cNvPr>
          <p:cNvSpPr txBox="1"/>
          <p:nvPr/>
        </p:nvSpPr>
        <p:spPr>
          <a:xfrm>
            <a:off x="2061227" y="2469532"/>
            <a:ext cx="23335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Put a box on the </a:t>
            </a:r>
            <a:r>
              <a:rPr lang="fr-FR" dirty="0" err="1">
                <a:solidFill>
                  <a:srgbClr val="FF0000"/>
                </a:solidFill>
              </a:rPr>
              <a:t>target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524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B3A1B-75C8-4DD1-816D-E2F363BF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ABFA8-1B70-41F4-A4EE-E59321CDC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97F24-A721-4E46-BCCB-1E8B8D38A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FA5994-CEE7-4F00-AE3F-E3D13296E457}"/>
              </a:ext>
            </a:extLst>
          </p:cNvPr>
          <p:cNvCxnSpPr>
            <a:cxnSpLocks/>
          </p:cNvCxnSpPr>
          <p:nvPr/>
        </p:nvCxnSpPr>
        <p:spPr>
          <a:xfrm flipV="1">
            <a:off x="3741682" y="3069021"/>
            <a:ext cx="1208690" cy="7243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C86DCB2-432F-40A4-9839-311B2A75E5C8}"/>
              </a:ext>
            </a:extLst>
          </p:cNvPr>
          <p:cNvSpPr txBox="1"/>
          <p:nvPr/>
        </p:nvSpPr>
        <p:spPr>
          <a:xfrm>
            <a:off x="2986137" y="3883833"/>
            <a:ext cx="34711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Double click on the box and label </a:t>
            </a:r>
            <a:r>
              <a:rPr lang="fr-FR" dirty="0" err="1">
                <a:solidFill>
                  <a:srgbClr val="FF0000"/>
                </a:solidFill>
              </a:rPr>
              <a:t>it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0723B3-8003-4816-8F14-DD183A924984}"/>
              </a:ext>
            </a:extLst>
          </p:cNvPr>
          <p:cNvCxnSpPr>
            <a:cxnSpLocks/>
          </p:cNvCxnSpPr>
          <p:nvPr/>
        </p:nvCxnSpPr>
        <p:spPr>
          <a:xfrm flipV="1">
            <a:off x="6032940" y="3678621"/>
            <a:ext cx="1820914" cy="205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200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59</Words>
  <Application>Microsoft Office PowerPoint</Application>
  <PresentationFormat>Widescreen</PresentationFormat>
  <Paragraphs>14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Cyril b.</dc:creator>
  <cp:lastModifiedBy>Cyril b.</cp:lastModifiedBy>
  <cp:revision>3</cp:revision>
  <dcterms:created xsi:type="dcterms:W3CDTF">2020-03-07T13:32:02Z</dcterms:created>
  <dcterms:modified xsi:type="dcterms:W3CDTF">2020-03-07T15:01:21Z</dcterms:modified>
</cp:coreProperties>
</file>